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7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200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51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170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036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214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60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521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753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485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443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BD3E5-1413-49D7-9BD9-6B8E6D93ACD9}" type="datetimeFigureOut">
              <a:rPr lang="sv-SE" smtClean="0"/>
              <a:t>2015-05-02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BF98E-C84B-41F2-A2CA-C9CFB3C58F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63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apareg.s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2200" b="1" dirty="0" smtClean="0"/>
              <a:t>Policy avseende tillgängliget till information från Svenskt kvalitetsregister för Karies och Parodontit (</a:t>
            </a:r>
            <a:r>
              <a:rPr lang="sv-SE" sz="2200" b="1" dirty="0" err="1" smtClean="0"/>
              <a:t>SKaPa</a:t>
            </a:r>
            <a:r>
              <a:rPr lang="sv-SE" sz="2200" b="1" dirty="0" smtClean="0"/>
              <a:t>)</a:t>
            </a:r>
            <a:r>
              <a:rPr lang="sv-SE" b="1" dirty="0" smtClean="0"/>
              <a:t/>
            </a:r>
            <a:br>
              <a:rPr lang="sv-SE" b="1" dirty="0" smtClean="0"/>
            </a:b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5600" b="1" dirty="0" err="1" smtClean="0"/>
              <a:t>SKaPas</a:t>
            </a:r>
            <a:r>
              <a:rPr lang="sv-SE" sz="5600" b="1" dirty="0" smtClean="0"/>
              <a:t> </a:t>
            </a:r>
            <a:r>
              <a:rPr lang="sv-SE" sz="5600" b="1" dirty="0"/>
              <a:t>syften</a:t>
            </a:r>
            <a:endParaRPr lang="sv-SE" sz="5600" dirty="0"/>
          </a:p>
          <a:p>
            <a:pPr marL="0" indent="0">
              <a:buNone/>
            </a:pPr>
            <a:r>
              <a:rPr lang="sv-SE" sz="5600" dirty="0" err="1"/>
              <a:t>SKaPa</a:t>
            </a:r>
            <a:r>
              <a:rPr lang="sv-SE" sz="5600" dirty="0"/>
              <a:t> skall medverka till förbättrad munhälsa avseende karies och parodontit genom att </a:t>
            </a:r>
          </a:p>
          <a:p>
            <a:pPr marL="0" indent="0">
              <a:buNone/>
            </a:pPr>
            <a:r>
              <a:rPr lang="sv-SE" sz="5600" dirty="0" smtClean="0"/>
              <a:t>- stödja utveckling av vårdens kvalitet och behandlingsresultat för såväl preventiva och sjukdomsbehandlande </a:t>
            </a:r>
          </a:p>
          <a:p>
            <a:pPr marL="0" indent="0">
              <a:buNone/>
            </a:pPr>
            <a:r>
              <a:rPr lang="sv-SE" sz="5600" dirty="0"/>
              <a:t> </a:t>
            </a:r>
            <a:r>
              <a:rPr lang="sv-SE" sz="5600" dirty="0" smtClean="0"/>
              <a:t>  som </a:t>
            </a:r>
            <a:r>
              <a:rPr lang="sv-SE" sz="5600" dirty="0" err="1" smtClean="0"/>
              <a:t>reparativa</a:t>
            </a:r>
            <a:r>
              <a:rPr lang="sv-SE" sz="5600" smtClean="0"/>
              <a:t>/operativa metoder.                     </a:t>
            </a:r>
            <a:endParaRPr lang="sv-SE" sz="5600" dirty="0" smtClean="0"/>
          </a:p>
          <a:p>
            <a:pPr marL="0" indent="0">
              <a:buNone/>
            </a:pPr>
            <a:r>
              <a:rPr lang="sv-SE" sz="5600" dirty="0" smtClean="0"/>
              <a:t> - </a:t>
            </a:r>
            <a:r>
              <a:rPr lang="sv-SE" sz="5600" dirty="0"/>
              <a:t>bidra till verksamhetsutveckling inom tandvården</a:t>
            </a:r>
          </a:p>
          <a:p>
            <a:pPr marL="0" indent="0">
              <a:buNone/>
            </a:pPr>
            <a:r>
              <a:rPr lang="sv-SE" sz="5600" dirty="0" smtClean="0"/>
              <a:t> - </a:t>
            </a:r>
            <a:r>
              <a:rPr lang="sv-SE" sz="5600" dirty="0"/>
              <a:t>stödja utvecklingen av nationella riktlinjer.</a:t>
            </a:r>
          </a:p>
          <a:p>
            <a:pPr marL="0" indent="0">
              <a:buNone/>
            </a:pPr>
            <a:r>
              <a:rPr lang="sv-SE" sz="5600" dirty="0" smtClean="0"/>
              <a:t> - </a:t>
            </a:r>
            <a:r>
              <a:rPr lang="sv-SE" sz="5600" dirty="0"/>
              <a:t>ge underlag för forskning.</a:t>
            </a:r>
          </a:p>
          <a:p>
            <a:pPr marL="0" indent="0">
              <a:buNone/>
            </a:pPr>
            <a:r>
              <a:rPr lang="sv-SE" sz="5600" b="1" dirty="0"/>
              <a:t>Lagreglering</a:t>
            </a:r>
            <a:endParaRPr lang="sv-SE" sz="5600" dirty="0"/>
          </a:p>
          <a:p>
            <a:pPr marL="0" indent="0">
              <a:buNone/>
            </a:pPr>
            <a:r>
              <a:rPr lang="sv-SE" sz="5600" dirty="0"/>
              <a:t>Personuppgifter i nationella och regionala kvalitetsregister får enligt 4§ 7 kap. patientdatalagen (SFS 2008:355) behandlas för ändamålet att systematiskt och fortlöpande utveckla och säkra vårdens kvalitet. Personuppgifter som behandlas för de ändamål som anges i 4 § får också behandlas för ändamålen </a:t>
            </a:r>
          </a:p>
          <a:p>
            <a:pPr marL="0" indent="0">
              <a:buNone/>
            </a:pPr>
            <a:r>
              <a:rPr lang="sv-SE" sz="5600" dirty="0"/>
              <a:t>1. framställning av statistik, 2. för forskning inom hälso- och sjukvården (5§ 7 kap. samma lag).</a:t>
            </a:r>
          </a:p>
          <a:p>
            <a:pPr marL="0" indent="0">
              <a:buNone/>
            </a:pPr>
            <a:r>
              <a:rPr lang="sv-SE" sz="5600" b="1" dirty="0"/>
              <a:t>För vårdorganisationer i </a:t>
            </a:r>
            <a:r>
              <a:rPr lang="sv-SE" sz="5600" b="1" dirty="0" err="1"/>
              <a:t>SKaPa</a:t>
            </a:r>
            <a:endParaRPr lang="sv-SE" sz="5600" dirty="0"/>
          </a:p>
          <a:p>
            <a:pPr marL="0" indent="0">
              <a:buNone/>
            </a:pPr>
            <a:r>
              <a:rPr lang="sv-SE" sz="5600" dirty="0"/>
              <a:t>För </a:t>
            </a:r>
            <a:r>
              <a:rPr lang="sv-SE" sz="5600" dirty="0" err="1"/>
              <a:t>SKaPa</a:t>
            </a:r>
            <a:r>
              <a:rPr lang="sv-SE" sz="5600" dirty="0"/>
              <a:t> är det viktigt att i enlighet med lagstiftning och kvalitetsregistrets syfte tillgodose deltagarorganisationernas behov av information för att systematiskt och fortlöpande utveckla och säkra vårdens kvalitet. Deltagarorganisationerna i </a:t>
            </a:r>
            <a:r>
              <a:rPr lang="sv-SE" sz="5600" dirty="0" err="1"/>
              <a:t>SKaPa</a:t>
            </a:r>
            <a:r>
              <a:rPr lang="sv-SE" sz="5600" dirty="0"/>
              <a:t> har möjlighet att få del av sina egna data för ovan angivna ändamål. För detta håller </a:t>
            </a:r>
            <a:r>
              <a:rPr lang="sv-SE" sz="5600" dirty="0" err="1"/>
              <a:t>SKaPa</a:t>
            </a:r>
            <a:r>
              <a:rPr lang="sv-SE" sz="5600" dirty="0"/>
              <a:t> på att vidareutveckla en rapportportal, där deltagarorganisationen kan jämföra sina egna data på kliniknivå med data från andra deltagarorganisationer på aggregerad organisationsnivå. </a:t>
            </a:r>
          </a:p>
          <a:p>
            <a:pPr marL="0" indent="0">
              <a:buNone/>
            </a:pPr>
            <a:r>
              <a:rPr lang="sv-SE" sz="5600" b="1" dirty="0"/>
              <a:t>Forskning</a:t>
            </a:r>
            <a:endParaRPr lang="sv-SE" sz="5600" dirty="0"/>
          </a:p>
          <a:p>
            <a:pPr marL="0" indent="0">
              <a:buNone/>
            </a:pPr>
            <a:r>
              <a:rPr lang="sv-SE" sz="5600" dirty="0"/>
              <a:t>Uttag för forskningsändamål ska vara godkända av etikprövningsnämnd och ha granskats av </a:t>
            </a:r>
            <a:r>
              <a:rPr lang="sv-SE" sz="5600" dirty="0" err="1"/>
              <a:t>SKaPas</a:t>
            </a:r>
            <a:r>
              <a:rPr lang="sv-SE" sz="5600" dirty="0"/>
              <a:t> vetenskapliga råd. Beslut om uttag görs av central personuppgiftsansvarig myndighet. </a:t>
            </a:r>
          </a:p>
          <a:p>
            <a:pPr marL="0" indent="0">
              <a:buNone/>
            </a:pPr>
            <a:r>
              <a:rPr lang="sv-SE" sz="5600" b="1" dirty="0"/>
              <a:t>Publik information</a:t>
            </a:r>
            <a:endParaRPr lang="sv-SE" sz="5600" dirty="0"/>
          </a:p>
          <a:p>
            <a:pPr marL="0" indent="0">
              <a:buNone/>
            </a:pPr>
            <a:r>
              <a:rPr lang="sv-SE" sz="5600" dirty="0"/>
              <a:t>För patienter och övriga intressenter finns information på aggregerad nivå redovisad i årsrapporter som finns tillgängliga på </a:t>
            </a:r>
            <a:r>
              <a:rPr lang="sv-SE" sz="5600" dirty="0" err="1"/>
              <a:t>SKaPas</a:t>
            </a:r>
            <a:r>
              <a:rPr lang="sv-SE" sz="5600" dirty="0"/>
              <a:t> websida (</a:t>
            </a:r>
            <a:r>
              <a:rPr lang="sv-SE" sz="5600" u="sng" dirty="0">
                <a:hlinkClick r:id="rId2"/>
              </a:rPr>
              <a:t>www.skapareg.se</a:t>
            </a:r>
            <a:r>
              <a:rPr lang="sv-SE" sz="5600" dirty="0"/>
              <a:t>). </a:t>
            </a:r>
            <a:r>
              <a:rPr lang="sv-SE" sz="5600" dirty="0" err="1"/>
              <a:t>SKaPa</a:t>
            </a:r>
            <a:r>
              <a:rPr lang="sv-SE" sz="5600" dirty="0"/>
              <a:t> strävar efter att också kunna redovisa en del information under vinjetten Öppna jämförelser.</a:t>
            </a:r>
          </a:p>
          <a:p>
            <a:pPr marL="0" indent="0">
              <a:buNone/>
            </a:pPr>
            <a:r>
              <a:rPr lang="sv-SE" sz="5600" b="1" dirty="0"/>
              <a:t>Kvalitetsindikatorer i Socialstyrelsen</a:t>
            </a:r>
            <a:endParaRPr lang="sv-SE" sz="5600" dirty="0"/>
          </a:p>
          <a:p>
            <a:pPr marL="0" indent="0">
              <a:buNone/>
            </a:pPr>
            <a:r>
              <a:rPr lang="sv-SE" sz="5600" dirty="0" err="1"/>
              <a:t>SKaPa</a:t>
            </a:r>
            <a:r>
              <a:rPr lang="sv-SE" sz="5600" dirty="0"/>
              <a:t> anges som datakälla för ett antal av Socialstyrelsens kvalitetsindikatorer, som redovisas i årsrapport och rapportportal. Utvecklingsarbete sker i samverkan med Socialstyrelsen.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867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311</Words>
  <Application>Microsoft Office PowerPoint</Application>
  <PresentationFormat>Bildspel på skärmen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Policy avseende tillgängliget till information från Svenskt kvalitetsregister för Karies och Parodontit (SKaPa) </vt:lpstr>
    </vt:vector>
  </TitlesOfParts>
  <Company>Landstinget i Värmland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avseende tillgängliget till information från Svenskt kvalitetsregister för Karies och Parodontit (SKaPa) </dc:title>
  <dc:creator>Hjalmarsson Per</dc:creator>
  <cp:lastModifiedBy>Hjalmarsson Per</cp:lastModifiedBy>
  <cp:revision>2</cp:revision>
  <dcterms:created xsi:type="dcterms:W3CDTF">2015-05-02T19:15:35Z</dcterms:created>
  <dcterms:modified xsi:type="dcterms:W3CDTF">2015-05-02T19:26:22Z</dcterms:modified>
</cp:coreProperties>
</file>